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5260"/>
            <a:ext cx="12192000" cy="15525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Which of these is the correct way to say “John’s sister” in French?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0309" y="2620370"/>
            <a:ext cx="10003809" cy="3780429"/>
          </a:xfrm>
        </p:spPr>
        <p:txBody>
          <a:bodyPr>
            <a:normAutofit/>
          </a:bodyPr>
          <a:lstStyle/>
          <a:p>
            <a:pPr marL="457200" indent="-457200" algn="l">
              <a:buAutoNum type="alphaUcPeriod"/>
            </a:pPr>
            <a:r>
              <a:rPr lang="fr-FR" sz="4000" dirty="0" smtClean="0"/>
              <a:t>  John’s la sœur </a:t>
            </a:r>
          </a:p>
          <a:p>
            <a:pPr marL="457200" indent="-457200" algn="l">
              <a:buAutoNum type="alphaUcPeriod"/>
            </a:pPr>
            <a:endParaRPr lang="fr-FR" sz="1600" dirty="0" smtClean="0"/>
          </a:p>
          <a:p>
            <a:pPr marL="457200" indent="-457200" algn="l">
              <a:buAutoNum type="alphaUcPeriod"/>
            </a:pPr>
            <a:r>
              <a:rPr lang="fr-FR" sz="4000" dirty="0" smtClean="0"/>
              <a:t>  La sœur de John</a:t>
            </a:r>
          </a:p>
          <a:p>
            <a:pPr marL="457200" indent="-457200" algn="l">
              <a:buAutoNum type="alphaUcPeriod"/>
            </a:pPr>
            <a:endParaRPr lang="fr-FR" sz="1600" dirty="0" smtClean="0"/>
          </a:p>
          <a:p>
            <a:pPr marL="457200" indent="-457200" algn="l">
              <a:buAutoNum type="alphaUcPeriod"/>
            </a:pPr>
            <a:r>
              <a:rPr lang="fr-FR" sz="4000" dirty="0" smtClean="0"/>
              <a:t>  </a:t>
            </a:r>
            <a:r>
              <a:rPr lang="fr-FR" sz="4000" dirty="0" err="1" smtClean="0"/>
              <a:t>Either</a:t>
            </a:r>
            <a:r>
              <a:rPr lang="fr-FR" sz="4000" dirty="0" smtClean="0"/>
              <a:t> A or B, </a:t>
            </a:r>
            <a:r>
              <a:rPr lang="fr-FR" sz="4000" dirty="0" err="1" smtClean="0"/>
              <a:t>it</a:t>
            </a:r>
            <a:r>
              <a:rPr lang="fr-FR" sz="4000" dirty="0" smtClean="0"/>
              <a:t> </a:t>
            </a:r>
            <a:r>
              <a:rPr lang="fr-FR" sz="4000" dirty="0" err="1" smtClean="0"/>
              <a:t>doesn’t</a:t>
            </a:r>
            <a:r>
              <a:rPr lang="fr-FR" sz="4000" dirty="0" smtClean="0"/>
              <a:t> </a:t>
            </a:r>
            <a:r>
              <a:rPr lang="fr-FR" sz="4000" dirty="0" err="1" smtClean="0"/>
              <a:t>matter</a:t>
            </a:r>
            <a:endParaRPr lang="fr-FR" sz="4000" dirty="0"/>
          </a:p>
        </p:txBody>
      </p:sp>
      <p:sp>
        <p:nvSpPr>
          <p:cNvPr id="4" name="Oval 3"/>
          <p:cNvSpPr/>
          <p:nvPr/>
        </p:nvSpPr>
        <p:spPr>
          <a:xfrm>
            <a:off x="764275" y="3684896"/>
            <a:ext cx="6086901" cy="1351128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2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TC104033921[[fn=Damask]]</Template>
  <TotalTime>4</TotalTime>
  <Words>34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Bookman Old Style</vt:lpstr>
      <vt:lpstr>Rockwell</vt:lpstr>
      <vt:lpstr>Damask</vt:lpstr>
      <vt:lpstr>Which of these is the correct way to say “John’s sister” in French?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Which of these is the correct way to say “John’s sister” in French?</dc:title>
  <dc:creator>Danielle Berndt</dc:creator>
  <cp:lastModifiedBy>Danielle Berndt</cp:lastModifiedBy>
  <cp:revision>1</cp:revision>
  <dcterms:created xsi:type="dcterms:W3CDTF">2014-03-11T11:39:14Z</dcterms:created>
  <dcterms:modified xsi:type="dcterms:W3CDTF">2014-03-11T11:44:03Z</dcterms:modified>
</cp:coreProperties>
</file>